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0" r:id="rId2"/>
    <p:sldId id="296" r:id="rId3"/>
    <p:sldId id="258" r:id="rId4"/>
    <p:sldId id="338" r:id="rId5"/>
    <p:sldId id="302" r:id="rId6"/>
    <p:sldId id="298" r:id="rId7"/>
    <p:sldId id="301" r:id="rId8"/>
    <p:sldId id="330" r:id="rId9"/>
    <p:sldId id="295" r:id="rId10"/>
    <p:sldId id="314" r:id="rId11"/>
    <p:sldId id="320" r:id="rId12"/>
    <p:sldId id="322" r:id="rId13"/>
    <p:sldId id="310" r:id="rId14"/>
    <p:sldId id="352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893" autoAdjust="0"/>
  </p:normalViewPr>
  <p:slideViewPr>
    <p:cSldViewPr snapToGrid="0">
      <p:cViewPr varScale="1">
        <p:scale>
          <a:sx n="52" d="100"/>
          <a:sy n="52" d="100"/>
        </p:scale>
        <p:origin x="249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CE0E7-BAEA-488C-A1D7-882F0011A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83101-6E63-4D47-9D36-4A43C86DD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AD5C-5F06-4F79-B4B6-AEC14C646DEC}" type="datetimeFigureOut">
              <a:rPr lang="en-CA" smtClean="0"/>
              <a:t>2020-11-17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2DB68-7E3F-4A29-B9B5-6F87B536D3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3B0B9-7B5E-48D7-8520-337E0EF2C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A6A6E-4DAA-4406-9DE1-9690D8A593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2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308250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111553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952911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943334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82727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Best example of this is </a:t>
            </a:r>
            <a:r>
              <a:rPr lang="en-CA" dirty="0" err="1"/>
              <a:t>Goggins</a:t>
            </a:r>
            <a:r>
              <a:rPr lang="en-CA" dirty="0"/>
              <a:t> Accountability Mirror.</a:t>
            </a:r>
          </a:p>
          <a:p>
            <a:r>
              <a:rPr lang="en-CA" dirty="0"/>
              <a:t>Its all about making sure the real you is the reflection </a:t>
            </a:r>
          </a:p>
        </p:txBody>
      </p:sp>
    </p:spTree>
    <p:extLst>
      <p:ext uri="{BB962C8B-B14F-4D97-AF65-F5344CB8AC3E}">
        <p14:creationId xmlns:p14="http://schemas.microsoft.com/office/powerpoint/2010/main" val="373602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/>
              <a:t>What do you stand for…from a business perspective.</a:t>
            </a:r>
          </a:p>
          <a:p>
            <a:r>
              <a:rPr lang="en-CA" dirty="0"/>
              <a:t>How are you known?</a:t>
            </a:r>
          </a:p>
        </p:txBody>
      </p:sp>
    </p:spTree>
    <p:extLst>
      <p:ext uri="{BB962C8B-B14F-4D97-AF65-F5344CB8AC3E}">
        <p14:creationId xmlns:p14="http://schemas.microsoft.com/office/powerpoint/2010/main" val="345275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002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 err="1"/>
              <a:t>Goggins</a:t>
            </a:r>
            <a:endParaRPr lang="en-CA" dirty="0"/>
          </a:p>
          <a:p>
            <a:r>
              <a:rPr lang="en-CA" dirty="0"/>
              <a:t>Think about your strengths and weaknesses</a:t>
            </a:r>
          </a:p>
          <a:p>
            <a:r>
              <a:rPr lang="en-CA" dirty="0"/>
              <a:t>You have to be real with yourself</a:t>
            </a:r>
          </a:p>
        </p:txBody>
      </p:sp>
    </p:spTree>
    <p:extLst>
      <p:ext uri="{BB962C8B-B14F-4D97-AF65-F5344CB8AC3E}">
        <p14:creationId xmlns:p14="http://schemas.microsoft.com/office/powerpoint/2010/main" val="295606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73971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 err="1"/>
              <a:t>Googins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8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  <a:p>
            <a:r>
              <a:rPr lang="en-CA" dirty="0"/>
              <a:t>Lombardi</a:t>
            </a:r>
          </a:p>
          <a:p>
            <a:r>
              <a:rPr lang="en-CA" dirty="0"/>
              <a:t>Is a process that begins inside the individual.</a:t>
            </a:r>
          </a:p>
          <a:p>
            <a:r>
              <a:rPr lang="en-CA" dirty="0"/>
              <a:t>The individual must take responsible for developing knowledge about him or her self and fid the purpose through that purpose of self discovery.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549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75090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15304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0"/>
              </a:buBlip>
            </a:lvl1pPr>
            <a:lvl2pPr>
              <a:buBlip>
                <a:blip r:embed="rId10"/>
              </a:buBlip>
            </a:lvl2pPr>
            <a:lvl3pPr>
              <a:buBlip>
                <a:blip r:embed="rId10"/>
              </a:buBlip>
            </a:lvl3pPr>
            <a:lvl4pPr>
              <a:buBlip>
                <a:blip r:embed="rId10"/>
              </a:buBlip>
            </a:lvl4pPr>
            <a:lvl5pPr>
              <a:buBlip>
                <a:blip r:embed="rId10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9" r:id="rId5"/>
    <p:sldLayoutId id="2147483660" r:id="rId6"/>
    <p:sldLayoutId id="2147483661" r:id="rId7"/>
  </p:sldLayoutIdLst>
  <p:transition spd="med"/>
  <p:hf hd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0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Person Ethos</a:t>
            </a:r>
          </a:p>
        </p:txBody>
      </p:sp>
    </p:spTree>
    <p:extLst>
      <p:ext uri="{BB962C8B-B14F-4D97-AF65-F5344CB8AC3E}">
        <p14:creationId xmlns:p14="http://schemas.microsoft.com/office/powerpoint/2010/main" val="7188405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ll Hurts">
            <a:extLst>
              <a:ext uri="{FF2B5EF4-FFF2-40B4-BE49-F238E27FC236}">
                <a16:creationId xmlns:a16="http://schemas.microsoft.com/office/drawing/2014/main" id="{B206FB92-83E1-47B1-8E84-BE41E42F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900" y="5692398"/>
            <a:ext cx="9522179" cy="6070389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F0ED4-194D-4013-8258-19DE2396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Be Prepared to Sacrifice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D9B07-6C85-4E5B-8AF9-C08EC747E0A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Sacrifice lies behind every success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small hurts… learn to live with them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C9B0-8E1A-40A1-A0F2-9CE0E2CDD6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14915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norance">
            <a:extLst>
              <a:ext uri="{FF2B5EF4-FFF2-40B4-BE49-F238E27FC236}">
                <a16:creationId xmlns:a16="http://schemas.microsoft.com/office/drawing/2014/main" id="{60238490-DD17-4739-9290-D626D00EE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72" y="0"/>
            <a:ext cx="16092055" cy="819213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8A9527-F3AB-4B62-93EE-99566801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8624454"/>
            <a:ext cx="21437600" cy="31611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opposite of Self-Knowledge is ignorance, misconception and misunderstanding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Knowledge is important because the way you see life will be reflected in your communication and interactions with everyone else.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C9D87-8874-4F45-BC71-445B572A0F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3298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004A-E9C6-4124-ADF2-CDC81640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Emotional Maturity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A3932-CB79-4A33-A052-915AE8D9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7445829"/>
            <a:ext cx="21790891" cy="4441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Roots of maturity are…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effective priority setting and good decision making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your immature emotionally…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you will exaggerate what is not important</a:t>
            </a:r>
          </a:p>
        </p:txBody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DBCC63-1AEF-4899-A3A2-031D07F1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36" y="3197484"/>
            <a:ext cx="11474655" cy="4794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DFFA4-7A98-4AF8-99D2-E55ECE997B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12</a:t>
            </a:fld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E92D7-B845-413D-8785-B6AE979C7A9F}"/>
              </a:ext>
            </a:extLst>
          </p:cNvPr>
          <p:cNvSpPr txBox="1"/>
          <p:nvPr/>
        </p:nvSpPr>
        <p:spPr>
          <a:xfrm>
            <a:off x="1473201" y="5055736"/>
            <a:ext cx="10096758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Determine your existing strengths and build upon them</a:t>
            </a:r>
          </a:p>
        </p:txBody>
      </p:sp>
    </p:spTree>
    <p:extLst>
      <p:ext uri="{BB962C8B-B14F-4D97-AF65-F5344CB8AC3E}">
        <p14:creationId xmlns:p14="http://schemas.microsoft.com/office/powerpoint/2010/main" val="19822428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0CD2D3-614B-49B5-812C-2C189B88C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900" y="2379474"/>
            <a:ext cx="9522179" cy="1269623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1F383-5F9F-4598-B29D-819F242B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Act Don’t React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0476E-7B2F-4198-A323-91455F48194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Reflect upon your past experiences so you don’t make the same mistakes repeatedly.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the past to discover the truth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Relying on experience may not work in the present situations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3EED-DE3C-4896-AF5E-2A587303DE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57581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End Person Ethos</a:t>
            </a:r>
          </a:p>
        </p:txBody>
      </p:sp>
    </p:spTree>
    <p:extLst>
      <p:ext uri="{BB962C8B-B14F-4D97-AF65-F5344CB8AC3E}">
        <p14:creationId xmlns:p14="http://schemas.microsoft.com/office/powerpoint/2010/main" val="3924708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person&#10;&#10;Description automatically generated">
            <a:extLst>
              <a:ext uri="{FF2B5EF4-FFF2-40B4-BE49-F238E27FC236}">
                <a16:creationId xmlns:a16="http://schemas.microsoft.com/office/drawing/2014/main" id="{C10418F8-B85C-4185-AD46-D82A6A46D1B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" r="1" b="2936"/>
          <a:stretch/>
        </p:blipFill>
        <p:spPr>
          <a:xfrm>
            <a:off x="12925240" y="918941"/>
            <a:ext cx="11599695" cy="15473898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46D7C7-6A58-4B6F-BC72-AC587D73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1803400"/>
            <a:ext cx="11888502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Section 1</a:t>
            </a:r>
            <a:br>
              <a:rPr lang="en-CA" dirty="0"/>
            </a:br>
            <a:br>
              <a:rPr lang="en-CA" dirty="0"/>
            </a:br>
            <a:r>
              <a:rPr lang="en-CA" dirty="0"/>
              <a:t>Building Your Ethos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80BD9-EEF7-4792-8DC9-EA9A454C278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3043" y="7691066"/>
            <a:ext cx="11599695" cy="50927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The Man in the Mirror, is it really you?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B0A51-BD4D-458A-B34E-9FD75421F6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29438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Building Your Personal Ethos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85DC-E4BE-4C1B-9A9E-12B1337BEA48}"/>
              </a:ext>
            </a:extLst>
          </p:cNvPr>
          <p:cNvSpPr txBox="1"/>
          <p:nvPr/>
        </p:nvSpPr>
        <p:spPr>
          <a:xfrm>
            <a:off x="1208505" y="3972205"/>
            <a:ext cx="21437600" cy="639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50800" tIns="50800" rIns="50800" bIns="50800" numCol="1" spcCol="38100" rtlCol="0" anchor="ctr">
            <a:norm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5000" dirty="0"/>
              <a:t>It is Your Personal Ethos that best describes who You and Your Team are</a:t>
            </a:r>
            <a:endParaRPr kumimoji="0" lang="en-CA" sz="5000" b="0" i="0" u="none" strike="noStrike" cap="none" spc="0" normalizeH="0" baseline="0" dirty="0">
              <a:ln>
                <a:noFill/>
              </a:ln>
              <a:effectLst>
                <a:outerShdw blurRad="50800" dist="38100" dir="5400000" rotWithShape="0">
                  <a:srgbClr val="000000"/>
                </a:outerShdw>
              </a:effectLst>
              <a:uFillTx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334E-8FDD-4AB8-88E4-530B8B9AEE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2E5CE-9B3A-4B12-84EA-5B4420C57E3D}"/>
              </a:ext>
            </a:extLst>
          </p:cNvPr>
          <p:cNvSpPr txBox="1"/>
          <p:nvPr/>
        </p:nvSpPr>
        <p:spPr>
          <a:xfrm flipH="1">
            <a:off x="2796937" y="10061254"/>
            <a:ext cx="18790125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https://www.nsw.navy.mil/NSW/SEAL-Ethos/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DDF7-B897-4036-9717-1ECE983D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Personal Ethos by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7E93-E88E-44A0-9C5B-16260694D0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2F372-0D71-4692-A9CD-5B39A2CD7350}"/>
              </a:ext>
            </a:extLst>
          </p:cNvPr>
          <p:cNvSpPr txBox="1"/>
          <p:nvPr/>
        </p:nvSpPr>
        <p:spPr>
          <a:xfrm>
            <a:off x="14927179" y="4339389"/>
            <a:ext cx="6713621" cy="6665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13B8-E94C-41EA-9CB8-16DDC023BBEF}"/>
              </a:ext>
            </a:extLst>
          </p:cNvPr>
          <p:cNvSpPr txBox="1"/>
          <p:nvPr/>
        </p:nvSpPr>
        <p:spPr>
          <a:xfrm>
            <a:off x="2743200" y="7079672"/>
            <a:ext cx="18897600" cy="2839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CA" sz="40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Take responsibility for your actions and the actions of your teammates</a:t>
            </a:r>
            <a:endParaRPr lang="en-CA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CA" sz="40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Excel as a Leader through Discipline and Innovation</a:t>
            </a:r>
            <a:endParaRPr lang="en-CA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CA" sz="40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 for Success, Defeat any hurdles in our ways</a:t>
            </a:r>
            <a:endParaRPr lang="en-CA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CA" sz="40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Earn your Personal Ethos stripes everyday</a:t>
            </a:r>
            <a:endParaRPr lang="en-CA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B44B-9BB5-4847-823F-E7D6F721A3EE}"/>
              </a:ext>
            </a:extLst>
          </p:cNvPr>
          <p:cNvSpPr txBox="1"/>
          <p:nvPr/>
        </p:nvSpPr>
        <p:spPr>
          <a:xfrm>
            <a:off x="2444620" y="4339389"/>
            <a:ext cx="169443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A" sz="5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common person with uncommon desire to succeed.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1361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BD6B-BA26-4CE7-8C50-DA035F60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34818"/>
            <a:ext cx="11834238" cy="3429000"/>
          </a:xfrm>
        </p:spPr>
        <p:txBody>
          <a:bodyPr/>
          <a:lstStyle/>
          <a:p>
            <a:r>
              <a:rPr lang="en-CA" dirty="0"/>
              <a:t>Know Yourself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A371A-5993-47DF-B811-BB375B35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9998364" cy="80391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You cannot improve something you do not understand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Man in the Mirror">
            <a:extLst>
              <a:ext uri="{FF2B5EF4-FFF2-40B4-BE49-F238E27FC236}">
                <a16:creationId xmlns:a16="http://schemas.microsoft.com/office/drawing/2014/main" id="{91D704A1-8E02-494B-84D4-A41CFBF5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818" y="2972088"/>
            <a:ext cx="11078982" cy="7771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25C2E-3021-4716-A790-EEC1826A42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08201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sitting, table, computer, microwave&#10;&#10;Description automatically generated">
            <a:extLst>
              <a:ext uri="{FF2B5EF4-FFF2-40B4-BE49-F238E27FC236}">
                <a16:creationId xmlns:a16="http://schemas.microsoft.com/office/drawing/2014/main" id="{B4DA06B0-1CD4-42B1-A37C-61F79680D32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3" r="27093"/>
          <a:stretch>
            <a:fillRect/>
          </a:stretch>
        </p:blipFill>
        <p:spPr>
          <a:xfrm>
            <a:off x="12925425" y="919163"/>
            <a:ext cx="11599863" cy="154733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65BB7-EF18-4618-89B8-17E2DABF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803400"/>
            <a:ext cx="11058236" cy="4914900"/>
          </a:xfrm>
        </p:spPr>
        <p:txBody>
          <a:bodyPr anchor="b">
            <a:normAutofit/>
          </a:bodyPr>
          <a:lstStyle/>
          <a:p>
            <a:r>
              <a:rPr lang="en-CA" dirty="0">
                <a:effectLst/>
                <a:uFill>
                  <a:solidFill>
                    <a:srgbClr val="454545"/>
                  </a:solidFill>
                </a:uFill>
              </a:rPr>
              <a:t>The Goal</a:t>
            </a:r>
            <a:br>
              <a:rPr lang="en-CA" b="1" dirty="0">
                <a:effectLst/>
                <a:uFill>
                  <a:solidFill>
                    <a:srgbClr val="454545"/>
                  </a:solidFill>
                </a:uFill>
              </a:rPr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C5483-FDF8-4F54-8F0C-124B6D9335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617474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5400" dirty="0">
                <a:effectLst/>
              </a:rPr>
              <a:t>The goal is to get the absolute best effort from yourself and each member on your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6B306-B3EF-423F-AFB5-0FFE9B1BBF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73509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87963E93-AC54-48C2-8C84-AEC83EB84D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/>
          <a:stretch/>
        </p:blipFill>
        <p:spPr>
          <a:xfrm>
            <a:off x="13169900" y="2376299"/>
            <a:ext cx="9522179" cy="1270258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6DA6C-7A4A-415C-854E-528CD2E5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The Preparation…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895B6-3B02-4ACB-9EA3-E42672D8BF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individual must look inside him or herself to understand who they are</a:t>
            </a:r>
          </a:p>
          <a:p>
            <a:pPr>
              <a:spcAft>
                <a:spcPts val="600"/>
              </a:spcAft>
            </a:pPr>
            <a:r>
              <a:rPr lang="en-US" dirty="0">
                <a:effectLst/>
              </a:rPr>
              <a:t>Develop Personal discipline</a:t>
            </a:r>
          </a:p>
          <a:p>
            <a:pPr>
              <a:spcAft>
                <a:spcPts val="600"/>
              </a:spcAft>
            </a:pPr>
            <a:r>
              <a:rPr lang="en-US" dirty="0">
                <a:effectLst/>
              </a:rPr>
              <a:t>Overcome any barriers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Racial, Social, Physical or Personal</a:t>
            </a:r>
          </a:p>
          <a:p>
            <a:pPr>
              <a:spcAft>
                <a:spcPts val="600"/>
              </a:spcAft>
            </a:pPr>
            <a:r>
              <a:rPr lang="en-US" dirty="0">
                <a:effectLst/>
              </a:rPr>
              <a:t>Study the past to become educated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4EB02-4A2D-4794-84BD-423BF36303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83371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074C0B33-C4D0-4806-A417-0D0EDA5E2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2714" r="15000"/>
          <a:stretch/>
        </p:blipFill>
        <p:spPr>
          <a:xfrm>
            <a:off x="13169900" y="2394263"/>
            <a:ext cx="9522179" cy="12666659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CFAF5-6D33-4E60-B977-E0278B3E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…more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7DBDB-AE6F-481F-BE2A-4F9FCAB52F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899"/>
            <a:ext cx="10007600" cy="922351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Always Keep you Head in an emergency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one person has all the qualities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made through hard effort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Must be honest with yourself and backup your team</a:t>
            </a:r>
          </a:p>
          <a:p>
            <a:pPr marL="0" indent="0">
              <a:spcAft>
                <a:spcPts val="600"/>
              </a:spcAft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1F5DC-C12A-4D12-9BD4-A467525B91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1760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3C1960FC-60A9-49C5-A287-DB8F47E7D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13"/>
          <a:stretch/>
        </p:blipFill>
        <p:spPr>
          <a:xfrm>
            <a:off x="13169900" y="2376299"/>
            <a:ext cx="9522179" cy="1270258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DBD85-5528-438C-8616-55311488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Leadership Traits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D795B-2F12-4446-9605-0C2BAFAB246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 Knowledge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are Evolutionary</a:t>
            </a:r>
            <a:b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process of learning never stops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Character growth – You write own character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Integrity provides the foundation for leadership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are fair, compassionate and  results driven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67A6E-BCC2-46E0-AEE2-2E688A143E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2151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13877</TotalTime>
  <Words>468</Words>
  <Application>Microsoft Office PowerPoint</Application>
  <PresentationFormat>Custom</PresentationFormat>
  <Paragraphs>81</Paragraphs>
  <Slides>14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Helvetica Neue</vt:lpstr>
      <vt:lpstr>Helvetica Neue Light</vt:lpstr>
      <vt:lpstr>Symbol</vt:lpstr>
      <vt:lpstr>Industrial</vt:lpstr>
      <vt:lpstr>PowerPoint Presentation</vt:lpstr>
      <vt:lpstr>Section 1  Building Your Ethos</vt:lpstr>
      <vt:lpstr>Building Your Personal Ethos</vt:lpstr>
      <vt:lpstr>Personal Ethos by Example</vt:lpstr>
      <vt:lpstr>Know Yourself</vt:lpstr>
      <vt:lpstr>The Goal </vt:lpstr>
      <vt:lpstr>The Preparation…</vt:lpstr>
      <vt:lpstr>…more Preparation</vt:lpstr>
      <vt:lpstr>Leadership Traits</vt:lpstr>
      <vt:lpstr>Be Prepared to Sacrifice</vt:lpstr>
      <vt:lpstr>PowerPoint Presentation</vt:lpstr>
      <vt:lpstr>Emotional Maturity </vt:lpstr>
      <vt:lpstr>Act Don’t React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7</cp:revision>
  <dcterms:created xsi:type="dcterms:W3CDTF">2020-10-20T21:26:50Z</dcterms:created>
  <dcterms:modified xsi:type="dcterms:W3CDTF">2020-11-17T21:15:14Z</dcterms:modified>
</cp:coreProperties>
</file>